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56" r:id="rId2"/>
    <p:sldId id="257" r:id="rId3"/>
    <p:sldId id="268" r:id="rId4"/>
    <p:sldId id="269" r:id="rId5"/>
    <p:sldId id="270" r:id="rId6"/>
    <p:sldId id="271" r:id="rId7"/>
    <p:sldId id="272" r:id="rId8"/>
    <p:sldId id="258" r:id="rId9"/>
    <p:sldId id="265" r:id="rId10"/>
    <p:sldId id="259" r:id="rId11"/>
    <p:sldId id="260" r:id="rId12"/>
    <p:sldId id="263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AA092-7D03-4F52-ADE7-782924FA8C9D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1C1F9-5128-4D05-A302-E16302E0AC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D9A16-FED7-4F4F-9708-EF7AE4FBE14A}" type="datetimeFigureOut">
              <a:rPr lang="en-US" smtClean="0"/>
              <a:pPr/>
              <a:t>4/14/2011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C9D3C-5AA8-40CE-85EE-E1433F594C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Teaching Fractions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You can’t build a house without even sides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Virtual </a:t>
            </a:r>
            <a:r>
              <a:rPr lang="en-US" dirty="0" err="1" smtClean="0"/>
              <a:t>Manipulatives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White Boards</a:t>
            </a:r>
          </a:p>
          <a:p>
            <a:r>
              <a:rPr lang="en-US" dirty="0" smtClean="0"/>
              <a:t>Overhead Projectors</a:t>
            </a:r>
          </a:p>
          <a:p>
            <a:r>
              <a:rPr lang="en-US" dirty="0" smtClean="0"/>
              <a:t>Have kids draw and manipulate the screens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EVERYTHING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A problem to solve</a:t>
            </a:r>
          </a:p>
          <a:p>
            <a:r>
              <a:rPr lang="en-US" dirty="0" smtClean="0"/>
              <a:t>2. Related to the kids lives</a:t>
            </a:r>
          </a:p>
          <a:p>
            <a:pPr lvl="1"/>
            <a:r>
              <a:rPr lang="en-US" dirty="0" smtClean="0"/>
              <a:t>Ask the kids for the problem, you interpret it to show fractions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Demo making problems with the kids</a:t>
            </a:r>
          </a:p>
          <a:p>
            <a:r>
              <a:rPr lang="en-US" dirty="0" smtClean="0"/>
              <a:t>Amanda has 25 people coming to her house.</a:t>
            </a:r>
          </a:p>
          <a:p>
            <a:r>
              <a:rPr lang="en-US" dirty="0" smtClean="0"/>
              <a:t>Five like ice cream.</a:t>
            </a:r>
          </a:p>
          <a:p>
            <a:r>
              <a:rPr lang="en-US" dirty="0" smtClean="0"/>
              <a:t>What part of the groups like ice cream</a:t>
            </a:r>
          </a:p>
          <a:p>
            <a:r>
              <a:rPr lang="en-US" dirty="0" smtClean="0"/>
              <a:t>5/25</a:t>
            </a:r>
          </a:p>
          <a:p>
            <a:r>
              <a:rPr lang="en-US" dirty="0" smtClean="0"/>
              <a:t>Draw that using circles</a:t>
            </a:r>
          </a:p>
          <a:p>
            <a:r>
              <a:rPr lang="en-US" dirty="0" smtClean="0"/>
              <a:t>Draw that using a rectangle.</a:t>
            </a:r>
          </a:p>
          <a:p>
            <a:r>
              <a:rPr lang="en-US" dirty="0" smtClean="0"/>
              <a:t>What did you notice?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Multiplying Fractions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Tell this to the kids:</a:t>
            </a:r>
          </a:p>
          <a:p>
            <a:pPr lvl="1"/>
            <a:r>
              <a:rPr lang="en-US" dirty="0" smtClean="0"/>
              <a:t>“Don’t ask questions!”</a:t>
            </a:r>
          </a:p>
          <a:p>
            <a:pPr lvl="1"/>
            <a:r>
              <a:rPr lang="en-US" dirty="0" smtClean="0"/>
              <a:t>Top times top</a:t>
            </a:r>
          </a:p>
          <a:p>
            <a:pPr lvl="1"/>
            <a:r>
              <a:rPr lang="en-US" dirty="0" smtClean="0"/>
              <a:t>Bottom times bottom</a:t>
            </a:r>
          </a:p>
          <a:p>
            <a:pPr lvl="1"/>
            <a:r>
              <a:rPr lang="en-US" dirty="0" smtClean="0"/>
              <a:t>Period!</a:t>
            </a:r>
          </a:p>
          <a:p>
            <a:pPr lvl="1"/>
            <a:r>
              <a:rPr lang="en-US" dirty="0" smtClean="0"/>
              <a:t>2/3 x 4/5 = 8/15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 to remember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Number Sense</a:t>
            </a:r>
          </a:p>
          <a:p>
            <a:pPr lvl="1"/>
            <a:r>
              <a:rPr lang="en-US" dirty="0" smtClean="0"/>
              <a:t>What does a number mean?</a:t>
            </a:r>
          </a:p>
          <a:p>
            <a:pPr lvl="1"/>
            <a:r>
              <a:rPr lang="en-US" dirty="0" smtClean="0"/>
              <a:t>What does it show</a:t>
            </a:r>
          </a:p>
          <a:p>
            <a:r>
              <a:rPr lang="en-US" dirty="0" smtClean="0"/>
              <a:t>2. Part of a whole? part whole process</a:t>
            </a:r>
          </a:p>
          <a:p>
            <a:pPr lvl="1"/>
            <a:r>
              <a:rPr lang="en-US" dirty="0" smtClean="0"/>
              <a:t>Tear papers</a:t>
            </a:r>
          </a:p>
          <a:p>
            <a:pPr lvl="1"/>
            <a:r>
              <a:rPr lang="en-US" dirty="0" smtClean="0"/>
              <a:t>Boys and girls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lassrooms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Fraction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 of the whole</a:t>
            </a:r>
          </a:p>
          <a:p>
            <a:r>
              <a:rPr lang="en-US" dirty="0" smtClean="0"/>
              <a:t>Quotient- a way to partition</a:t>
            </a:r>
          </a:p>
          <a:p>
            <a:r>
              <a:rPr lang="en-US" dirty="0" smtClean="0"/>
              <a:t>Region- the region is the unit</a:t>
            </a:r>
          </a:p>
          <a:p>
            <a:pPr lvl="1"/>
            <a:r>
              <a:rPr lang="en-US" dirty="0" smtClean="0"/>
              <a:t>Think of pizzas</a:t>
            </a:r>
          </a:p>
          <a:p>
            <a:r>
              <a:rPr lang="en-US" dirty="0" smtClean="0"/>
              <a:t>Length- </a:t>
            </a:r>
          </a:p>
          <a:p>
            <a:pPr lvl="1"/>
            <a:r>
              <a:rPr lang="en-US" dirty="0" smtClean="0"/>
              <a:t>Think of rulers, floor spaces</a:t>
            </a:r>
          </a:p>
          <a:p>
            <a:r>
              <a:rPr lang="en-US" dirty="0" smtClean="0"/>
              <a:t>A set </a:t>
            </a:r>
          </a:p>
          <a:p>
            <a:pPr lvl="1"/>
            <a:r>
              <a:rPr lang="en-US" dirty="0" smtClean="0"/>
              <a:t>16 people, what is 1/4</a:t>
            </a:r>
            <a:r>
              <a:rPr lang="en-US" baseline="30000" dirty="0" smtClean="0"/>
              <a:t>th</a:t>
            </a:r>
            <a:r>
              <a:rPr lang="en-US" dirty="0" smtClean="0"/>
              <a:t> of that?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make sense of the fractions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words: fourth, half, eighth</a:t>
            </a:r>
          </a:p>
          <a:p>
            <a:r>
              <a:rPr lang="en-US" dirty="0" smtClean="0"/>
              <a:t>Use whole objects- then break them</a:t>
            </a:r>
          </a:p>
          <a:p>
            <a:r>
              <a:rPr lang="en-US" dirty="0" smtClean="0"/>
              <a:t>Symbols- </a:t>
            </a:r>
          </a:p>
          <a:p>
            <a:pPr lvl="1"/>
            <a:r>
              <a:rPr lang="en-US" dirty="0" smtClean="0"/>
              <a:t>Use them with words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648200" y="3962400"/>
            <a:ext cx="25146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8200" y="4114800"/>
            <a:ext cx="2514600" cy="1524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>
            <a:stCxn id="5" idx="0"/>
            <a:endCxn id="5" idx="2"/>
          </p:cNvCxnSpPr>
          <p:nvPr/>
        </p:nvCxnSpPr>
        <p:spPr>
          <a:xfrm rot="16200000" flipH="1">
            <a:off x="1333500" y="4876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5" idx="0"/>
            <a:endCxn id="5" idx="2"/>
          </p:cNvCxnSpPr>
          <p:nvPr/>
        </p:nvCxnSpPr>
        <p:spPr>
          <a:xfrm rot="16200000" flipH="1">
            <a:off x="1333500" y="48768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5" idx="0"/>
            <a:endCxn id="5" idx="2"/>
          </p:cNvCxnSpPr>
          <p:nvPr/>
        </p:nvCxnSpPr>
        <p:spPr>
          <a:xfrm rot="16200000" flipH="1">
            <a:off x="1333500" y="4876800"/>
            <a:ext cx="152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Equivalence- the key to doing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Kids must understand different ways of expressing numbers</a:t>
            </a:r>
          </a:p>
          <a:p>
            <a:pPr lvl="1"/>
            <a:r>
              <a:rPr lang="en-US" dirty="0" smtClean="0"/>
              <a:t>8, 2 + 6, 2 x 4, “is the same as”</a:t>
            </a:r>
          </a:p>
          <a:p>
            <a:r>
              <a:rPr lang="en-US" dirty="0" smtClean="0"/>
              <a:t>Use models as often as possible</a:t>
            </a:r>
          </a:p>
          <a:p>
            <a:pPr lvl="1"/>
            <a:r>
              <a:rPr lang="en-US" dirty="0" smtClean="0"/>
              <a:t>Make them easy</a:t>
            </a:r>
          </a:p>
          <a:p>
            <a:pPr lvl="2"/>
            <a:r>
              <a:rPr lang="en-US" dirty="0" smtClean="0"/>
              <a:t>What you have in the room</a:t>
            </a:r>
          </a:p>
          <a:p>
            <a:pPr lvl="2"/>
            <a:r>
              <a:rPr lang="en-US" dirty="0" smtClean="0"/>
              <a:t>Non standard  measures</a:t>
            </a:r>
          </a:p>
          <a:p>
            <a:r>
              <a:rPr lang="en-US" dirty="0" smtClean="0"/>
              <a:t>Use pictures</a:t>
            </a:r>
          </a:p>
          <a:p>
            <a:pPr lvl="1"/>
            <a:r>
              <a:rPr lang="en-US" dirty="0" smtClean="0"/>
              <a:t>White boards</a:t>
            </a:r>
          </a:p>
          <a:p>
            <a:pPr lvl="1"/>
            <a:r>
              <a:rPr lang="en-US" dirty="0" smtClean="0"/>
              <a:t>Virtual </a:t>
            </a:r>
            <a:r>
              <a:rPr lang="en-US" dirty="0" err="1" smtClean="0"/>
              <a:t>manipulatives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Mixed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models</a:t>
            </a:r>
          </a:p>
          <a:p>
            <a:pPr lvl="1"/>
            <a:r>
              <a:rPr lang="en-US" dirty="0" smtClean="0"/>
              <a:t>Have them talk about what they see</a:t>
            </a:r>
          </a:p>
          <a:p>
            <a:pPr lvl="1"/>
            <a:r>
              <a:rPr lang="en-US" dirty="0" smtClean="0"/>
              <a:t>Ask the questions….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371600" y="3657600"/>
            <a:ext cx="1828800" cy="1905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e 6"/>
          <p:cNvSpPr/>
          <p:nvPr/>
        </p:nvSpPr>
        <p:spPr>
          <a:xfrm>
            <a:off x="3733800" y="4648200"/>
            <a:ext cx="1447800" cy="1752600"/>
          </a:xfrm>
          <a:prstGeom prst="p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hord 7"/>
          <p:cNvSpPr/>
          <p:nvPr/>
        </p:nvSpPr>
        <p:spPr>
          <a:xfrm>
            <a:off x="7010400" y="2438400"/>
            <a:ext cx="1828800" cy="1828800"/>
          </a:xfrm>
          <a:prstGeom prst="chord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781800" y="4572000"/>
            <a:ext cx="1981200" cy="19050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and subtracting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starts with math facts</a:t>
            </a:r>
          </a:p>
          <a:p>
            <a:r>
              <a:rPr lang="en-US" dirty="0" smtClean="0"/>
              <a:t>It continues with equivalence</a:t>
            </a:r>
          </a:p>
          <a:p>
            <a:pPr lvl="1"/>
            <a:r>
              <a:rPr lang="en-US" dirty="0" smtClean="0"/>
              <a:t>Adding and subtracting help them solve real world problems</a:t>
            </a:r>
          </a:p>
          <a:p>
            <a:pPr lvl="1"/>
            <a:r>
              <a:rPr lang="en-US" dirty="0" smtClean="0"/>
              <a:t>Make sure they understand reasonable answer</a:t>
            </a:r>
          </a:p>
          <a:p>
            <a:pPr lvl="1"/>
            <a:r>
              <a:rPr lang="en-US" dirty="0" smtClean="0"/>
              <a:t>Common denominators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Have a conversation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 you converse “visit”</a:t>
            </a:r>
          </a:p>
          <a:p>
            <a:pPr lvl="1"/>
            <a:r>
              <a:rPr lang="en-US" dirty="0" smtClean="0"/>
              <a:t> Have kids write</a:t>
            </a:r>
          </a:p>
          <a:p>
            <a:pPr lvl="1"/>
            <a:r>
              <a:rPr lang="en-US" dirty="0" smtClean="0"/>
              <a:t>Have kids draw</a:t>
            </a:r>
          </a:p>
          <a:p>
            <a:pPr lvl="1"/>
            <a:r>
              <a:rPr lang="en-US" dirty="0" smtClean="0"/>
              <a:t>Draw/ write on the board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parts of fractions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Denominator =’s De Name!!!!!!</a:t>
            </a:r>
          </a:p>
          <a:p>
            <a:r>
              <a:rPr lang="en-US" dirty="0" smtClean="0"/>
              <a:t>Numerator =‘s Number</a:t>
            </a:r>
          </a:p>
          <a:p>
            <a:pPr lvl="1"/>
            <a:r>
              <a:rPr lang="en-US" dirty="0" smtClean="0"/>
              <a:t>Explain the </a:t>
            </a:r>
            <a:r>
              <a:rPr lang="en-US" dirty="0" err="1" smtClean="0"/>
              <a:t>latin</a:t>
            </a:r>
            <a:endParaRPr lang="en-US" dirty="0" smtClean="0"/>
          </a:p>
          <a:p>
            <a:pPr lvl="1"/>
            <a:r>
              <a:rPr lang="en-US" dirty="0" smtClean="0"/>
              <a:t>Show the part of the word</a:t>
            </a:r>
          </a:p>
          <a:p>
            <a:r>
              <a:rPr lang="en-US" dirty="0" smtClean="0"/>
              <a:t>Proper/Improper- Be a really good actor</a:t>
            </a:r>
          </a:p>
          <a:p>
            <a:pPr lvl="1"/>
            <a:r>
              <a:rPr lang="en-US" dirty="0" smtClean="0"/>
              <a:t>Give 20-40 chances with this</a:t>
            </a:r>
          </a:p>
          <a:p>
            <a:pPr lvl="1"/>
            <a:r>
              <a:rPr lang="en-US" dirty="0" smtClean="0"/>
              <a:t>It makes no sense to the kids</a:t>
            </a:r>
          </a:p>
          <a:p>
            <a:r>
              <a:rPr lang="en-US" dirty="0" smtClean="0"/>
              <a:t>Use classical Direct Instruction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136</TotalTime>
  <Words>386</Words>
  <Application>Microsoft Office PowerPoint</Application>
  <PresentationFormat>On-screen Show (4:3)</PresentationFormat>
  <Paragraphs>82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Teaching Fractions</vt:lpstr>
      <vt:lpstr>Concepts to remember</vt:lpstr>
      <vt:lpstr>Fraction models</vt:lpstr>
      <vt:lpstr>How to make sense of the fractions</vt:lpstr>
      <vt:lpstr>Equivalence- the key to doing operations</vt:lpstr>
      <vt:lpstr>Mixed Numbers</vt:lpstr>
      <vt:lpstr>Adding and subtracting</vt:lpstr>
      <vt:lpstr>Have a conversation</vt:lpstr>
      <vt:lpstr>Teaching parts of fractions</vt:lpstr>
      <vt:lpstr>Use Virtual Manipulatives</vt:lpstr>
      <vt:lpstr>Make EVERYTHING</vt:lpstr>
      <vt:lpstr>Demo</vt:lpstr>
      <vt:lpstr>Multiplying Fractions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Fractions</dc:title>
  <dc:creator>michael rospenda</dc:creator>
  <cp:lastModifiedBy>labuser</cp:lastModifiedBy>
  <cp:revision>14</cp:revision>
  <dcterms:created xsi:type="dcterms:W3CDTF">2010-07-12T16:48:14Z</dcterms:created>
  <dcterms:modified xsi:type="dcterms:W3CDTF">2011-04-14T21:51:33Z</dcterms:modified>
</cp:coreProperties>
</file>